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6" r:id="rId3"/>
    <p:sldId id="257" r:id="rId4"/>
    <p:sldId id="258" r:id="rId5"/>
    <p:sldId id="265" r:id="rId6"/>
    <p:sldId id="264" r:id="rId7"/>
    <p:sldId id="263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E32EF-06BA-46D5-953C-3679B757B631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49917-0448-4F50-92D0-321325140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72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49917-0448-4F50-92D0-321325140B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998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49917-0448-4F50-92D0-321325140B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51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49917-0448-4F50-92D0-321325140B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85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49917-0448-4F50-92D0-321325140B6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47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9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79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1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F0502020204030204" pitchFamily="34" charset="0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badi" panose="020F0502020204030204" pitchFamily="34" charset="0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924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57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345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746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297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7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2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26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86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67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77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20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52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34DB8BC-2161-4BC6-8BC5-6AB8CC2E260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C50A3F9-DF35-4A0E-B0D0-5FDB9DBC6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0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DB64-4108-85FE-D469-90E81AD02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598" y="494675"/>
            <a:ext cx="9710790" cy="3770028"/>
          </a:xfrm>
        </p:spPr>
        <p:txBody>
          <a:bodyPr>
            <a:normAutofit/>
          </a:bodyPr>
          <a:lstStyle/>
          <a:p>
            <a:r>
              <a:rPr lang="en-US" dirty="0"/>
              <a:t>Final Presentation for NONP 5003 30 2024 Fall Leadership</a:t>
            </a:r>
            <a:br>
              <a:rPr lang="en-US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8903CE-DCC1-D1F1-2746-2C8FF08B9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666" y="4616969"/>
            <a:ext cx="8825658" cy="1911247"/>
          </a:xfrm>
        </p:spPr>
        <p:txBody>
          <a:bodyPr>
            <a:normAutofit fontScale="77500" lnSpcReduction="20000"/>
          </a:bodyPr>
          <a:lstStyle/>
          <a:p>
            <a:r>
              <a:rPr lang="en-US" sz="9600" dirty="0"/>
              <a:t>Emmanuel Opde</a:t>
            </a:r>
          </a:p>
          <a:p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5624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91C1-3D6C-7A05-9DEC-1FEEEAA1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Contents: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CE872-E068-CDDF-46B1-20E953725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5830" y="2265277"/>
            <a:ext cx="5836170" cy="3108559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Leadership Statement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Vision statement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REFLECTION  on THE  Interview with Caylee Dodson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My takeaway from the new board member onboarding/orientation AGENDA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36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FDAA9-0355-A08E-A171-9ACE43C72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             My Leadership Statement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E34A6-AE7C-7DAF-76F7-8A7FFD163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198766"/>
            <a:ext cx="12192000" cy="4659234"/>
          </a:xfrm>
        </p:spPr>
        <p:style>
          <a:lnRef idx="2">
            <a:schemeClr val="accent5"/>
          </a:lnRef>
          <a:fillRef idx="1002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am a servant leader with a deep-seated commitment to problem-solving, guided by integrity, honesty, and transparency. My drive to meet new people and assist those in need motivates me daily. I believe that fostering relationships and empowering others is essential to creating a positive impact in our communities.</a:t>
            </a:r>
            <a:endParaRPr lang="en-GB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37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B82D-B481-27AB-2224-B39040D08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             My Vision Statement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7CC4D-3845-EE76-C91D-48DC02F45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415" y="1918741"/>
            <a:ext cx="11363169" cy="4811843"/>
          </a:xfrm>
        </p:spPr>
        <p:style>
          <a:lnRef idx="2">
            <a:schemeClr val="accent6"/>
          </a:lnRef>
          <a:fillRef idx="1002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As a servant leader dedicated to fostering meaningful connections and empowering those around me, I envision a world where integrity, honesty, and transparency are at the heart of all interactions. My commitment to problem-solving drives me to embrace challenges as opportunities for growth and collaboration. Each day, I strive to create spaces where individuals feel valued and supported, allowing them to flourish and positively impact our communities. By cultivating relationships built on trust and compassion, I aim to inspire collective action that uplifts others, transforming challenges into shared victories and creating a legacy of hope and resilience for future generations.</a:t>
            </a:r>
            <a:endParaRPr lang="en-GB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380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39BA1-0A86-5562-DE21-FC1040766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My Five Most Dominant Strengths through CliftonStrengths Assessment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28B46-12D4-BEA6-B80D-4E996EF19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162537"/>
            <a:ext cx="4451367" cy="4695462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 Black" panose="020B0A040201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Learner:</a:t>
            </a: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This is a confirmation of my great desire to learn and continuously improve myself</a:t>
            </a:r>
            <a:r>
              <a:rPr lang="en-US" sz="1800" dirty="0"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>
                <a:latin typeface="Arial Black" panose="020B0A040201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Developer</a:t>
            </a: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This is one attribute of my leadership that recognizes and cultivates the potential in others, spotting the signs of each small improvement and deriving satisfaction from the evidence of progress.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b="1" dirty="0">
                <a:latin typeface="Arial Black" panose="020B0A04020102020204" pitchFamily="34" charset="0"/>
                <a:cs typeface="Arial" panose="020B0604020202020204" pitchFamily="34" charset="0"/>
              </a:rPr>
              <a:t>Belief</a:t>
            </a: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My core values (Integrity, honesty, and transparency) are very important to me and they are unchanging because out of these values emerges a defined purpose for my life.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C7E91-B68D-AB5E-189E-5F6BE4DEF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1827" y="2278086"/>
            <a:ext cx="5890173" cy="4579913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b="1" dirty="0">
                <a:latin typeface="Arial Black" panose="020B0A040201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Responsibility: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This is true of my absolute sense of commitment to stable values such as honesty and loyalty as well as taking psychological ownership of what I say I will do.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 Black" panose="020B0A04020102020204" pitchFamily="34" charset="0"/>
              </a:rPr>
              <a:t>Futuristic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is a confirmation of my inspiration for the future and what could be, It has been my style to motivate and energize my team with my vision of the future.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Arial" panose="020B060402020202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797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B14B0-7BB4-3093-B250-6ECD15564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My Reflection on the Interview With Caylee Dodson, Executive Director of </a:t>
            </a:r>
            <a:r>
              <a:rPr lang="en-US" dirty="0" err="1"/>
              <a:t>RestoreOKC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681C9-4A42-0B80-0288-3CD717E54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758" y="2326871"/>
            <a:ext cx="4825158" cy="4531127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20000"/>
          </a:bodyPr>
          <a:lstStyle/>
          <a:p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reflecting on my leadership journey, I resonate deeply with Caylee's emphasis on humility and communal engagement.</a:t>
            </a:r>
          </a:p>
          <a:p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importance of fostering an environment where diverse voices are heard echoes my experiences leading group projects and initiatives. </a:t>
            </a:r>
          </a:p>
          <a:p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 recommended readings will serve as valuable tools in my ongoing education as I strive to cultivate a leadership style rooted in service, authenticity, and connection. </a:t>
            </a:r>
          </a:p>
          <a:p>
            <a:endParaRPr lang="en-US" sz="2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32DE3-55B0-CFB7-DA29-DF863E218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6842" y="2326870"/>
            <a:ext cx="4825158" cy="4531127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20000"/>
          </a:bodyPr>
          <a:lstStyle/>
          <a:p>
            <a:r>
              <a:rPr lang="en-US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Learning to embrace disagreements as opportunities for growth rather than obstacles has been crucial to my development. </a:t>
            </a:r>
          </a:p>
          <a:p>
            <a:pPr marL="0" indent="0">
              <a:buNone/>
            </a:pPr>
            <a:r>
              <a:rPr lang="en-US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2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I move forward, I hope to embody these principles and contribute positively to the communities and people I serve across the world.</a:t>
            </a:r>
            <a:endParaRPr lang="en-GB" sz="2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22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07EF8-E371-061D-5F17-6E9B8699F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My Takeaway From New Board Onboarding/Orientation Agenda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9810E-D328-EF7F-5D79-F908401E82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-1" y="2278505"/>
            <a:ext cx="4901785" cy="5381469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10000"/>
          </a:bodyPr>
          <a:lstStyle/>
          <a:p>
            <a:r>
              <a:rPr lang="en-GB" sz="2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</a:t>
            </a:r>
            <a:r>
              <a:rPr lang="en-GB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Nonprofit Leader having a structured onboarding and orientation agenda for new board members is foundational for the success of any nonprofit organization. </a:t>
            </a:r>
          </a:p>
          <a:p>
            <a:r>
              <a:rPr lang="en-GB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comprehensive onboarding process not only empowers new members with the knowledge and tools they need to succeed but also fosters a sense of belonging and connection to the organization’s mission. </a:t>
            </a:r>
          </a:p>
          <a:p>
            <a:r>
              <a:rPr lang="en-GB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This commitment to onboarding reflects our deep respect for board members’ critical role in advancing our work and enables them to contribute thoughtfully to governance and strategy.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BA172-1A00-6459-6F9F-92F36CB84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8712" y="2278503"/>
            <a:ext cx="5983288" cy="5876145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GB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nonprofit leader, I recognize that the board is a vital extension of the organization’s mission, and it is essential to cultivate a supportive and engaging environment from day one. </a:t>
            </a:r>
          </a:p>
          <a:p>
            <a:r>
              <a:rPr lang="en-GB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carefully curating resources, expectations, and opportunities for engagement, we set the stage for new members to thrive.</a:t>
            </a:r>
          </a:p>
          <a:p>
            <a:r>
              <a:rPr lang="en-GB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Ultimately, when board members feel connected, informed, and valued, they are more likely to remain engaged and motivated, leading to a stronger, more resilient organization. </a:t>
            </a:r>
          </a:p>
          <a:p>
            <a:r>
              <a:rPr lang="en-GB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onboarding agenda helps transform new board members into passionate advocates and leaders, undeniably enhancing the collective impact we aspire to achieve.</a:t>
            </a:r>
          </a:p>
        </p:txBody>
      </p:sp>
    </p:spTree>
    <p:extLst>
      <p:ext uri="{BB962C8B-B14F-4D97-AF65-F5344CB8AC3E}">
        <p14:creationId xmlns:p14="http://schemas.microsoft.com/office/powerpoint/2010/main" val="121064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452EB-ABDC-3A96-0238-C03FE804B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902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6363</TotalTime>
  <Words>714</Words>
  <Application>Microsoft Office PowerPoint</Application>
  <PresentationFormat>Widescreen</PresentationFormat>
  <Paragraphs>54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Abadi</vt:lpstr>
      <vt:lpstr>Arial</vt:lpstr>
      <vt:lpstr>Arial Black</vt:lpstr>
      <vt:lpstr>Calibri</vt:lpstr>
      <vt:lpstr>Century Gothic</vt:lpstr>
      <vt:lpstr>Wingdings</vt:lpstr>
      <vt:lpstr>Wingdings 3</vt:lpstr>
      <vt:lpstr>Ion Boardroom</vt:lpstr>
      <vt:lpstr>Final Presentation for NONP 5003 30 2024 Fall Leadership </vt:lpstr>
      <vt:lpstr>Overview of the Contents:</vt:lpstr>
      <vt:lpstr>              My Leadership Statement</vt:lpstr>
      <vt:lpstr>              My Vision Statement</vt:lpstr>
      <vt:lpstr>My Five Most Dominant Strengths through CliftonStrengths Assessment</vt:lpstr>
      <vt:lpstr>My Reflection on the Interview With Caylee Dodson, Executive Director of RestoreOKC</vt:lpstr>
      <vt:lpstr>My Takeaway From New Board Onboarding/Orientation Agenda</vt:lpstr>
      <vt:lpstr>Thank you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Emmanuel Opde</dc:creator>
  <cp:lastModifiedBy>Emmanuel Opde</cp:lastModifiedBy>
  <cp:revision>16</cp:revision>
  <dcterms:created xsi:type="dcterms:W3CDTF">2024-10-03T09:23:06Z</dcterms:created>
  <dcterms:modified xsi:type="dcterms:W3CDTF">2024-10-07T19:26:34Z</dcterms:modified>
</cp:coreProperties>
</file>